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7"/>
  </p:normalViewPr>
  <p:slideViewPr>
    <p:cSldViewPr snapToGrid="0">
      <p:cViewPr varScale="1">
        <p:scale>
          <a:sx n="60" d="100"/>
          <a:sy n="60" d="100"/>
        </p:scale>
        <p:origin x="349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8849" y="3492030"/>
            <a:ext cx="4048721" cy="4304825"/>
          </a:xfrm>
        </p:spPr>
        <p:txBody>
          <a:bodyPr anchor="b">
            <a:normAutofit/>
          </a:bodyPr>
          <a:lstStyle>
            <a:lvl1pPr algn="r">
              <a:defRPr sz="27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8849" y="7796858"/>
            <a:ext cx="4048721" cy="2498608"/>
          </a:xfrm>
        </p:spPr>
        <p:txBody>
          <a:bodyPr anchor="t">
            <a:normAutofit/>
          </a:bodyPr>
          <a:lstStyle>
            <a:lvl1pPr marL="0" indent="0" algn="r">
              <a:buNone/>
              <a:defRPr sz="1013" cap="all">
                <a:solidFill>
                  <a:schemeClr val="tx1"/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4564" y="10436579"/>
            <a:ext cx="900113" cy="671689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8850" y="10436579"/>
            <a:ext cx="2752851" cy="67168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67539" y="10436579"/>
            <a:ext cx="310031" cy="67168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8413982"/>
            <a:ext cx="5698928" cy="1007534"/>
          </a:xfrm>
        </p:spPr>
        <p:txBody>
          <a:bodyPr anchor="b">
            <a:normAutofit/>
          </a:bodyPr>
          <a:lstStyle>
            <a:lvl1pPr algn="l">
              <a:defRPr sz="135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1525" y="1657088"/>
            <a:ext cx="4927403" cy="5626624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900"/>
            </a:lvl1pPr>
            <a:lvl2pPr marL="257175" indent="0">
              <a:buNone/>
              <a:defRPr sz="900"/>
            </a:lvl2pPr>
            <a:lvl3pPr marL="514350" indent="0">
              <a:buNone/>
              <a:defRPr sz="900"/>
            </a:lvl3pPr>
            <a:lvl4pPr marL="771525" indent="0">
              <a:buNone/>
              <a:defRPr sz="900"/>
            </a:lvl4pPr>
            <a:lvl5pPr marL="1028700" indent="0">
              <a:buNone/>
              <a:defRPr sz="900"/>
            </a:lvl5pPr>
            <a:lvl6pPr marL="1285875" indent="0">
              <a:buNone/>
              <a:defRPr sz="900"/>
            </a:lvl6pPr>
            <a:lvl7pPr marL="1543050" indent="0">
              <a:buNone/>
              <a:defRPr sz="900"/>
            </a:lvl7pPr>
            <a:lvl8pPr marL="1800225" indent="0">
              <a:buNone/>
              <a:defRPr sz="900"/>
            </a:lvl8pPr>
            <a:lvl9pPr marL="2057400" indent="0">
              <a:buNone/>
              <a:defRPr sz="9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5763" y="9421517"/>
            <a:ext cx="5698928" cy="877710"/>
          </a:xfrm>
        </p:spPr>
        <p:txBody>
          <a:bodyPr anchor="t">
            <a:normAutofit/>
          </a:bodyPr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1083736"/>
            <a:ext cx="5698928" cy="5554132"/>
          </a:xfrm>
        </p:spPr>
        <p:txBody>
          <a:bodyPr anchor="ctr">
            <a:normAutofit/>
          </a:bodyPr>
          <a:lstStyle>
            <a:lvl1pPr algn="l">
              <a:defRPr sz="18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763" y="7721600"/>
            <a:ext cx="5698928" cy="2573867"/>
          </a:xfrm>
        </p:spPr>
        <p:txBody>
          <a:bodyPr anchor="ctr">
            <a:normAutofit/>
          </a:bodyPr>
          <a:lstStyle>
            <a:lvl1pPr marL="0" indent="0" algn="l">
              <a:buNone/>
              <a:defRPr sz="1125">
                <a:solidFill>
                  <a:schemeClr val="tx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758800" y="4876800"/>
            <a:ext cx="342900" cy="1039602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45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655" y="1463710"/>
            <a:ext cx="342900" cy="1039602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45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151" y="1083736"/>
            <a:ext cx="5372099" cy="4876798"/>
          </a:xfrm>
        </p:spPr>
        <p:txBody>
          <a:bodyPr anchor="ctr">
            <a:normAutofit/>
          </a:bodyPr>
          <a:lstStyle>
            <a:lvl1pPr algn="l">
              <a:defRPr sz="1800" b="0" cap="none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17555" y="5960534"/>
            <a:ext cx="5253291" cy="677333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257175" indent="0">
              <a:buFontTx/>
              <a:buNone/>
              <a:defRPr/>
            </a:lvl2pPr>
            <a:lvl3pPr marL="514350" indent="0">
              <a:buFontTx/>
              <a:buNone/>
              <a:defRPr/>
            </a:lvl3pPr>
            <a:lvl4pPr marL="771525" indent="0">
              <a:buFontTx/>
              <a:buNone/>
              <a:defRPr/>
            </a:lvl4pPr>
            <a:lvl5pPr marL="10287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00" y="7721600"/>
            <a:ext cx="5710706" cy="2573867"/>
          </a:xfrm>
        </p:spPr>
        <p:txBody>
          <a:bodyPr anchor="ctr">
            <a:normAutofit/>
          </a:bodyPr>
          <a:lstStyle>
            <a:lvl1pPr marL="0" indent="0" algn="l">
              <a:buNone/>
              <a:defRPr sz="1125">
                <a:solidFill>
                  <a:schemeClr val="tx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4" y="5881922"/>
            <a:ext cx="5698927" cy="2611200"/>
          </a:xfrm>
        </p:spPr>
        <p:txBody>
          <a:bodyPr anchor="b">
            <a:normAutofit/>
          </a:bodyPr>
          <a:lstStyle>
            <a:lvl1pPr algn="l">
              <a:defRPr sz="18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763" y="8493122"/>
            <a:ext cx="5698927" cy="1529600"/>
          </a:xfrm>
        </p:spPr>
        <p:txBody>
          <a:bodyPr anchor="t">
            <a:normAutofit/>
          </a:bodyPr>
          <a:lstStyle>
            <a:lvl1pPr marL="0" indent="0" algn="l">
              <a:buNone/>
              <a:defRPr sz="1125">
                <a:solidFill>
                  <a:schemeClr val="tx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758800" y="4876800"/>
            <a:ext cx="342900" cy="1039602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45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655" y="1463710"/>
            <a:ext cx="342900" cy="1039602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45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558151" y="1083736"/>
            <a:ext cx="5372099" cy="4876798"/>
          </a:xfrm>
        </p:spPr>
        <p:txBody>
          <a:bodyPr anchor="ctr">
            <a:normAutofit/>
          </a:bodyPr>
          <a:lstStyle>
            <a:lvl1pPr algn="l">
              <a:defRPr sz="1800" b="0" cap="none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5762" y="6908800"/>
            <a:ext cx="5701183" cy="158044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35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762" y="8489245"/>
            <a:ext cx="5701183" cy="1806222"/>
          </a:xfrm>
        </p:spPr>
        <p:txBody>
          <a:bodyPr anchor="t">
            <a:normAutofit/>
          </a:bodyPr>
          <a:lstStyle>
            <a:lvl1pPr marL="0" indent="0" algn="l">
              <a:buNone/>
              <a:defRPr sz="1013">
                <a:solidFill>
                  <a:schemeClr val="tx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1083736"/>
            <a:ext cx="5698928" cy="487679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5763" y="6231467"/>
            <a:ext cx="5698928" cy="14901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75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763" y="7721600"/>
            <a:ext cx="5698928" cy="2573867"/>
          </a:xfrm>
        </p:spPr>
        <p:txBody>
          <a:bodyPr anchor="t">
            <a:normAutofit/>
          </a:bodyPr>
          <a:lstStyle>
            <a:lvl1pPr marL="0" indent="0" algn="l">
              <a:buNone/>
              <a:defRPr sz="1013">
                <a:solidFill>
                  <a:schemeClr val="tx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5763" y="1083734"/>
            <a:ext cx="5698927" cy="258891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70504" y="1083733"/>
            <a:ext cx="1214186" cy="921173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5763" y="1083734"/>
            <a:ext cx="4405565" cy="9211733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5881922"/>
            <a:ext cx="5698928" cy="2611200"/>
          </a:xfrm>
        </p:spPr>
        <p:txBody>
          <a:bodyPr anchor="b"/>
          <a:lstStyle>
            <a:lvl1pPr algn="l">
              <a:defRPr sz="225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762" y="8493122"/>
            <a:ext cx="5698928" cy="1529600"/>
          </a:xfrm>
        </p:spPr>
        <p:txBody>
          <a:bodyPr anchor="t">
            <a:normAutofit/>
          </a:bodyPr>
          <a:lstStyle>
            <a:lvl1pPr marL="0" indent="0" algn="l">
              <a:buNone/>
              <a:defRPr sz="1125" cap="all">
                <a:solidFill>
                  <a:schemeClr val="tx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5764" y="3808119"/>
            <a:ext cx="2809875" cy="6487349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4816" y="3808120"/>
            <a:ext cx="2809874" cy="6487348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689" y="3943586"/>
            <a:ext cx="2648843" cy="1024466"/>
          </a:xfrm>
        </p:spPr>
        <p:txBody>
          <a:bodyPr anchor="b">
            <a:noAutofit/>
          </a:bodyPr>
          <a:lstStyle>
            <a:lvl1pPr marL="0" indent="0">
              <a:buNone/>
              <a:defRPr sz="1575" b="0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763" y="5102580"/>
            <a:ext cx="2810769" cy="5192885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9002" y="3958638"/>
            <a:ext cx="2656582" cy="1024466"/>
          </a:xfrm>
        </p:spPr>
        <p:txBody>
          <a:bodyPr anchor="b">
            <a:noAutofit/>
          </a:bodyPr>
          <a:lstStyle>
            <a:lvl1pPr marL="0" indent="0">
              <a:buNone/>
              <a:defRPr sz="1575" b="0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75709" y="5102580"/>
            <a:ext cx="2809875" cy="5192885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3687703"/>
            <a:ext cx="2070498" cy="2438400"/>
          </a:xfrm>
        </p:spPr>
        <p:txBody>
          <a:bodyPr anchor="b">
            <a:normAutofit/>
          </a:bodyPr>
          <a:lstStyle>
            <a:lvl1pPr algn="l">
              <a:defRPr sz="135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4613" y="1083735"/>
            <a:ext cx="3470077" cy="9211733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5763" y="6126103"/>
            <a:ext cx="2070498" cy="3251200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6214" cy="12188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3" y="2844800"/>
            <a:ext cx="3467617" cy="2438400"/>
          </a:xfrm>
        </p:spPr>
        <p:txBody>
          <a:bodyPr anchor="b">
            <a:normAutofit/>
          </a:bodyPr>
          <a:lstStyle>
            <a:lvl1pPr algn="l">
              <a:defRPr sz="1575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39142" y="1625600"/>
            <a:ext cx="1845548" cy="8128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900"/>
            </a:lvl1pPr>
            <a:lvl2pPr marL="257175" indent="0">
              <a:buNone/>
              <a:defRPr sz="900"/>
            </a:lvl2pPr>
            <a:lvl3pPr marL="514350" indent="0">
              <a:buNone/>
              <a:defRPr sz="900"/>
            </a:lvl3pPr>
            <a:lvl4pPr marL="771525" indent="0">
              <a:buNone/>
              <a:defRPr sz="900"/>
            </a:lvl4pPr>
            <a:lvl5pPr marL="1028700" indent="0">
              <a:buNone/>
              <a:defRPr sz="900"/>
            </a:lvl5pPr>
            <a:lvl6pPr marL="1285875" indent="0">
              <a:buNone/>
              <a:defRPr sz="900"/>
            </a:lvl6pPr>
            <a:lvl7pPr marL="1543050" indent="0">
              <a:buNone/>
              <a:defRPr sz="900"/>
            </a:lvl7pPr>
            <a:lvl8pPr marL="1800225" indent="0">
              <a:buNone/>
              <a:defRPr sz="900"/>
            </a:lvl8pPr>
            <a:lvl9pPr marL="2057400" indent="0">
              <a:buNone/>
              <a:defRPr sz="9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5763" y="5283200"/>
            <a:ext cx="3467617" cy="3251200"/>
          </a:xfrm>
        </p:spPr>
        <p:txBody>
          <a:bodyPr anchor="t">
            <a:normAutofit/>
          </a:bodyPr>
          <a:lstStyle>
            <a:lvl1pPr marL="0" indent="0">
              <a:buNone/>
              <a:defRPr sz="1013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5763" y="1083734"/>
            <a:ext cx="5698927" cy="258891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5763" y="3808120"/>
            <a:ext cx="5698927" cy="6487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31684" y="10436579"/>
            <a:ext cx="900113" cy="671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3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763" y="10436579"/>
            <a:ext cx="4403058" cy="671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3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74659" y="10436579"/>
            <a:ext cx="310031" cy="671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3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257175" rtl="0" eaLnBrk="1" latinLnBrk="0" hangingPunct="1">
        <a:spcBef>
          <a:spcPct val="0"/>
        </a:spcBef>
        <a:buNone/>
        <a:defRPr sz="2025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0734" indent="-160734" algn="l" defTabSz="257175" rtl="0" eaLnBrk="1" latinLnBrk="0" hangingPunct="1">
        <a:spcBef>
          <a:spcPts val="0"/>
        </a:spcBef>
        <a:spcAft>
          <a:spcPts val="563"/>
        </a:spcAft>
        <a:buClr>
          <a:schemeClr val="tx1"/>
        </a:buClr>
        <a:buSzPct val="100000"/>
        <a:buFont typeface="Arial"/>
        <a:buChar char="•"/>
        <a:defRPr sz="101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17909" indent="-160734" algn="l" defTabSz="257175" rtl="0" eaLnBrk="1" latinLnBrk="0" hangingPunct="1">
        <a:spcBef>
          <a:spcPts val="0"/>
        </a:spcBef>
        <a:spcAft>
          <a:spcPts val="563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675084" indent="-160734" algn="l" defTabSz="257175" rtl="0" eaLnBrk="1" latinLnBrk="0" hangingPunct="1">
        <a:spcBef>
          <a:spcPts val="0"/>
        </a:spcBef>
        <a:spcAft>
          <a:spcPts val="563"/>
        </a:spcAft>
        <a:buClr>
          <a:schemeClr val="tx1"/>
        </a:buClr>
        <a:buSzPct val="100000"/>
        <a:buFont typeface="Arial"/>
        <a:buChar char="•"/>
        <a:defRPr sz="788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867966" indent="-96441" algn="l" defTabSz="257175" rtl="0" eaLnBrk="1" latinLnBrk="0" hangingPunct="1">
        <a:spcBef>
          <a:spcPts val="0"/>
        </a:spcBef>
        <a:spcAft>
          <a:spcPts val="563"/>
        </a:spcAft>
        <a:buClr>
          <a:schemeClr val="tx1"/>
        </a:buClr>
        <a:buSzPct val="100000"/>
        <a:buFont typeface="Arial"/>
        <a:buChar char="•"/>
        <a:defRPr sz="6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125141" indent="-96441" algn="l" defTabSz="257175" rtl="0" eaLnBrk="1" latinLnBrk="0" hangingPunct="1">
        <a:spcBef>
          <a:spcPts val="0"/>
        </a:spcBef>
        <a:spcAft>
          <a:spcPts val="563"/>
        </a:spcAft>
        <a:buClr>
          <a:schemeClr val="tx1"/>
        </a:buClr>
        <a:buSzPct val="100000"/>
        <a:buFont typeface="Arial"/>
        <a:buChar char="•"/>
        <a:defRPr sz="6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414463" indent="-128588" algn="l" defTabSz="257175" rtl="0" eaLnBrk="1" latinLnBrk="0" hangingPunct="1">
        <a:spcBef>
          <a:spcPts val="0"/>
        </a:spcBef>
        <a:spcAft>
          <a:spcPts val="563"/>
        </a:spcAft>
        <a:buClr>
          <a:schemeClr val="tx1"/>
        </a:buClr>
        <a:buSzPct val="100000"/>
        <a:buFont typeface="Arial"/>
        <a:buChar char="•"/>
        <a:defRPr sz="6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1671638" indent="-128588" algn="l" defTabSz="257175" rtl="0" eaLnBrk="1" latinLnBrk="0" hangingPunct="1">
        <a:spcBef>
          <a:spcPts val="0"/>
        </a:spcBef>
        <a:spcAft>
          <a:spcPts val="563"/>
        </a:spcAft>
        <a:buClr>
          <a:schemeClr val="tx1"/>
        </a:buClr>
        <a:buSzPct val="100000"/>
        <a:buFont typeface="Arial"/>
        <a:buChar char="•"/>
        <a:defRPr sz="6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1928813" indent="-128588" algn="l" defTabSz="257175" rtl="0" eaLnBrk="1" latinLnBrk="0" hangingPunct="1">
        <a:spcBef>
          <a:spcPts val="0"/>
        </a:spcBef>
        <a:spcAft>
          <a:spcPts val="563"/>
        </a:spcAft>
        <a:buClr>
          <a:schemeClr val="tx1"/>
        </a:buClr>
        <a:buSzPct val="100000"/>
        <a:buFont typeface="Arial"/>
        <a:buChar char="•"/>
        <a:defRPr sz="6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185988" indent="-128588" algn="l" defTabSz="257175" rtl="0" eaLnBrk="1" latinLnBrk="0" hangingPunct="1">
        <a:spcBef>
          <a:spcPts val="0"/>
        </a:spcBef>
        <a:spcAft>
          <a:spcPts val="563"/>
        </a:spcAft>
        <a:buClr>
          <a:schemeClr val="tx1"/>
        </a:buClr>
        <a:buSzPct val="100000"/>
        <a:buFont typeface="Arial"/>
        <a:buChar char="•"/>
        <a:defRPr sz="675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7B904F-ADE7-E276-AD26-0F8935AB5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536" y="645112"/>
            <a:ext cx="5698927" cy="1853296"/>
          </a:xfrm>
        </p:spPr>
        <p:txBody>
          <a:bodyPr/>
          <a:lstStyle/>
          <a:p>
            <a:pPr algn="ctr" defTabSz="514350" eaLnBrk="0" fontAlgn="base" hangingPunct="0">
              <a:spcAft>
                <a:spcPct val="0"/>
              </a:spcAft>
            </a:pPr>
            <a:r>
              <a:rPr lang="sv-SE" altLang="sv-S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Slottsparkens Vänner välkomnar</a:t>
            </a:r>
            <a:r>
              <a:rPr lang="sv-SE" alt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sv-SE" alt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sv-SE" altLang="sv-SE" sz="800" dirty="0"/>
            </a:br>
            <a:r>
              <a:rPr lang="sv-SE" altLang="sv-SE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Stig Fredrikson</a:t>
            </a:r>
            <a:br>
              <a:rPr lang="sv-SE" altLang="sv-SE" sz="800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8E86DE-D863-E886-3942-AB04744FF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34" y="12214027"/>
            <a:ext cx="5698927" cy="2052637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D187304-B583-F12C-2BA7-90D45028B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549" y="5385663"/>
            <a:ext cx="5274172" cy="9571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v-SE" altLang="sv-SE" sz="1000" dirty="0">
                <a:latin typeface="Arial" panose="020B0604020202020204" pitchFamily="34" charset="0"/>
              </a:rPr>
            </a:br>
            <a:br>
              <a:rPr lang="sv-SE" altLang="sv-SE" sz="1000" dirty="0">
                <a:latin typeface="Arial" panose="020B0604020202020204" pitchFamily="34" charset="0"/>
              </a:rPr>
            </a:br>
            <a:endParaRPr lang="sv-SE" altLang="sv-SE" sz="1000" dirty="0">
              <a:latin typeface="Arial" panose="020B0604020202020204" pitchFamily="34" charset="0"/>
            </a:endParaRPr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Stig Fredrikson berättar om dagens Ryssland och sin senaste bok</a:t>
            </a:r>
            <a:br>
              <a:rPr lang="sv-SE" altLang="sv-SE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sv-SE" altLang="sv-SE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FREDENS TID – DET SOM FORMADE MIG</a:t>
            </a:r>
            <a:br>
              <a:rPr lang="sv-SE" altLang="sv-SE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br>
              <a:rPr lang="sv-SE" altLang="sv-SE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sv-SE" altLang="sv-S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Måndag 23 februari </a:t>
            </a:r>
            <a:r>
              <a:rPr lang="sv-SE" alt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kl</a:t>
            </a:r>
            <a: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18:00 </a:t>
            </a:r>
            <a:b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  <a:endParaRPr lang="sv-SE" altLang="sv-S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 defTabSz="5143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Plats: Galleriet, Näsby Slott</a:t>
            </a:r>
            <a:endParaRPr lang="sv-SE" altLang="sv-S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 defTabSz="5143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Pris: 75kr. Medlem fri entré</a:t>
            </a:r>
            <a:endParaRPr lang="sv-SE" altLang="sv-S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 defTabSz="5143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Dryck till självkostnadspris</a:t>
            </a:r>
            <a:b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b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sv-SE" altLang="sv-S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OSA med </a:t>
            </a:r>
            <a:r>
              <a:rPr lang="sv-SE" alt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Swish</a:t>
            </a:r>
            <a:r>
              <a:rPr lang="sv-SE" altLang="sv-SE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till 123 522 6113 senast 18 februari</a:t>
            </a:r>
            <a:endParaRPr lang="sv-SE" altLang="sv-S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3200" dirty="0">
              <a:latin typeface="Arial" panose="020B0604020202020204" pitchFamily="34" charset="0"/>
            </a:endParaRPr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73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sv-SE" altLang="sv-SE" sz="9956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</a:t>
            </a:r>
            <a:endParaRPr lang="sv-SE" altLang="sv-SE" sz="450" dirty="0"/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450" dirty="0"/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v-SE" altLang="sv-SE" sz="1013" dirty="0">
                <a:latin typeface="Arial" panose="020B0604020202020204" pitchFamily="34" charset="0"/>
              </a:rPr>
            </a:br>
            <a:br>
              <a:rPr lang="sv-SE" altLang="sv-SE" sz="1013" dirty="0">
                <a:latin typeface="Arial" panose="020B0604020202020204" pitchFamily="34" charset="0"/>
              </a:rPr>
            </a:br>
            <a:endParaRPr lang="sv-SE" altLang="sv-SE" sz="2800" dirty="0">
              <a:latin typeface="Arial" panose="020B0604020202020204" pitchFamily="34" charset="0"/>
            </a:endParaRPr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v-SE" altLang="sv-SE" sz="2800" dirty="0">
                <a:latin typeface="Arial" panose="020B0604020202020204" pitchFamily="34" charset="0"/>
              </a:rPr>
            </a:br>
            <a:br>
              <a:rPr lang="sv-SE" altLang="sv-SE" sz="1013" dirty="0">
                <a:latin typeface="Arial" panose="020B0604020202020204" pitchFamily="34" charset="0"/>
              </a:rPr>
            </a:br>
            <a:endParaRPr lang="sv-SE" altLang="sv-SE" sz="1013" dirty="0">
              <a:latin typeface="Arial" panose="020B0604020202020204" pitchFamily="34" charset="0"/>
            </a:endParaRPr>
          </a:p>
        </p:txBody>
      </p:sp>
      <p:pic>
        <p:nvPicPr>
          <p:cNvPr id="1026" name="Picture 2" descr="En bild som visar klädsel, Människoansikte, person, person&#10;&#10;AI-genererat innehåll kan vara felaktigt.">
            <a:extLst>
              <a:ext uri="{FF2B5EF4-FFF2-40B4-BE49-F238E27FC236}">
                <a16:creationId xmlns:a16="http://schemas.microsoft.com/office/drawing/2014/main" id="{9A8B989F-0F87-A195-4F65-A1967FD2F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013" y="2498408"/>
            <a:ext cx="4943972" cy="2581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424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mme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{126D43BE-0927-47E7-97D5-2F75A17DAB35}TFb5ae2469-0bae-4978-b0e0-39dd046150ff07eb2959-b96e70984ed4</Template>
  <TotalTime>22</TotalTime>
  <Words>70</Words>
  <Application>Microsoft Macintosh PowerPoint</Application>
  <PresentationFormat>Bredbild</PresentationFormat>
  <Paragraphs>16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Himmel</vt:lpstr>
      <vt:lpstr>Slottsparkens Vänner välkomnar   Stig Fredrikson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Katarina Storsten</dc:creator>
  <cp:lastModifiedBy>Annika Hökerberg</cp:lastModifiedBy>
  <cp:revision>2</cp:revision>
  <dcterms:created xsi:type="dcterms:W3CDTF">2026-01-21T15:33:22Z</dcterms:created>
  <dcterms:modified xsi:type="dcterms:W3CDTF">2026-01-31T16:41:05Z</dcterms:modified>
</cp:coreProperties>
</file>